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57" r:id="rId4"/>
    <p:sldId id="260" r:id="rId5"/>
    <p:sldId id="261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16" r:id="rId57"/>
    <p:sldId id="315" r:id="rId58"/>
    <p:sldId id="262" r:id="rId59"/>
    <p:sldId id="263" r:id="rId60"/>
    <p:sldId id="26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หลัก" id="{6E662650-74EF-4DD2-98C8-0EC8A6BC6137}">
          <p14:sldIdLst>
            <p14:sldId id="258"/>
            <p14:sldId id="259"/>
            <p14:sldId id="257"/>
            <p14:sldId id="260"/>
            <p14:sldId id="261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ด่าน1" id="{B1B7622A-85D1-491F-B273-33C0F0B2A01C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ด่าน 2" id="{28EA16CA-900A-4EC5-B363-7E117A3CD197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ด่านบอส" id="{278044BA-FE3E-4361-A5AE-0F11A6E7BB9E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อุกกาบาต" id="{746D855F-A62D-4ABF-BAD9-6172C040DFA7}">
          <p14:sldIdLst>
            <p14:sldId id="301"/>
            <p14:sldId id="302"/>
          </p14:sldIdLst>
        </p14:section>
        <p14:section name="ลูกไฟ และยานรบ" id="{3FB70DD2-271C-492D-8013-2897324B2039}">
          <p14:sldIdLst>
            <p14:sldId id="303"/>
            <p14:sldId id="316"/>
          </p14:sldIdLst>
        </p14:section>
        <p14:section name="Extra" id="{3A2BFFA9-C8A4-4ED3-AA9E-963DA11F9FCF}">
          <p14:sldIdLst>
            <p14:sldId id="315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108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657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145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532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1434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72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7144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4151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175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9862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212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9261D90-9033-422B-A549-866CC22CC4D1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510513-4D85-4BFD-8475-FF5413BAACC4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313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2CBC3E4-F6B5-447A-97BD-F8C58E6EE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MINI Project</a:t>
            </a:r>
            <a:br>
              <a:rPr lang="en-US" sz="6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World End</a:t>
            </a:r>
            <a:endParaRPr lang="th-TH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26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4DA7F9-04EE-4582-B730-2661FA59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2080"/>
          </a:xfrm>
        </p:spPr>
        <p:txBody>
          <a:bodyPr>
            <a:normAutofit fontScale="90000"/>
          </a:bodyPr>
          <a:lstStyle/>
          <a:p>
            <a:r>
              <a:rPr lang="th-TH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เมื่อผ่าน </a:t>
            </a:r>
            <a: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state1 </a:t>
            </a:r>
            <a:r>
              <a:rPr lang="th-TH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จะเป็นหน้าสรุปผล </a:t>
            </a:r>
            <a: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state1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6B8D8924-65AE-4E12-8B70-EF4365453CD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375" y="1124465"/>
            <a:ext cx="5873250" cy="3521247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DF446F0-93FA-46FC-8D87-E18798198E16}"/>
              </a:ext>
            </a:extLst>
          </p:cNvPr>
          <p:cNvSpPr txBox="1"/>
          <p:nvPr/>
        </p:nvSpPr>
        <p:spPr>
          <a:xfrm>
            <a:off x="1251678" y="5128054"/>
            <a:ext cx="9193427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โดยจะปรากฏ ปุ่ม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next state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เพื่อไป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ถัดไป ได้กำหนด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actionlistener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เพื่อเรียก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state2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เปิดหน้า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state2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เพื่อเล่นต่อ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294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4F1290-F921-4E5E-8F6D-8E24759B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th-TH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หน้าตาของ </a:t>
            </a:r>
            <a: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state2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50ADD560-88B0-4609-995E-6906DF3DB6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988" y="978408"/>
            <a:ext cx="6656024" cy="355703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44EBB3F-6F6B-401F-AF97-DDAEB7D36B7C}"/>
              </a:ext>
            </a:extLst>
          </p:cNvPr>
          <p:cNvSpPr txBox="1"/>
          <p:nvPr/>
        </p:nvSpPr>
        <p:spPr>
          <a:xfrm>
            <a:off x="1828800" y="4967416"/>
            <a:ext cx="910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โดยด่านที่ 2 จะมีอุกกบาตใหญ่เพ</a:t>
            </a:r>
            <a:r>
              <a:rPr lang="th-TH" sz="2400" dirty="0" err="1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ื่ม</a:t>
            </a:r>
            <a:r>
              <a:rPr lang="th-TH" sz="2400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ขึ้นมา แต่ทว่าต้องยิงลูกไฟ 3 ลูกเพื่อทำลาย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18827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1DCE2708-F022-4472-B8D6-5BD6C093D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2635375"/>
            <a:ext cx="10179050" cy="1487238"/>
          </a:xfr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4622F18-B5FB-40D2-A110-4C891F30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326" y="797117"/>
            <a:ext cx="6172533" cy="345740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C37E007-7D6D-4B4A-B749-6D078A3A4A2F}"/>
              </a:ext>
            </a:extLst>
          </p:cNvPr>
          <p:cNvSpPr txBox="1"/>
          <p:nvPr/>
        </p:nvSpPr>
        <p:spPr>
          <a:xfrm>
            <a:off x="1841157" y="4559643"/>
            <a:ext cx="8983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เมื่อจบด่านโดยการทำลายอุกกาบาตตามเป้าหมายแล้ว จะสรุปผลคะแนนในด่าน และจะปรากฏปุ่ม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next state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เพื่อไปยังด่านถัดไป โดยการเรียกใช้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state3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เพื่อเปิดหน้า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state3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ขึ้นมา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1270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4A964D-8E64-4E84-973D-701E86A3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2080"/>
          </a:xfrm>
        </p:spPr>
        <p:txBody>
          <a:bodyPr>
            <a:normAutofit fontScale="90000"/>
          </a:bodyPr>
          <a:lstStyle/>
          <a:p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หน้าตาของ </a:t>
            </a:r>
            <a: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state3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16ED1539-FEAF-47C4-94D9-3F974BCF6D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625" y="1099077"/>
            <a:ext cx="7518749" cy="4053488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112CEFC-FD74-4157-984F-665405DDCEF6}"/>
              </a:ext>
            </a:extLst>
          </p:cNvPr>
          <p:cNvSpPr txBox="1"/>
          <p:nvPr/>
        </p:nvSpPr>
        <p:spPr>
          <a:xfrm>
            <a:off x="1251678" y="5389591"/>
            <a:ext cx="1017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ไม่ต่างจาก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state2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เท่าไรแต่จำนวนอุกกาบาตที่ต้องจำกัด มีมากขึ้น เมื่อจำกัดได้ครบตามจำนวนจะปไปที่หน้าสรุปผล ด่าน3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873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5E5A82D6-4063-40F0-A1B8-58A7AB13D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0904" y="749478"/>
            <a:ext cx="6150191" cy="342710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B2B9522-2C9D-495C-B1C7-93913A257F8D}"/>
              </a:ext>
            </a:extLst>
          </p:cNvPr>
          <p:cNvSpPr txBox="1"/>
          <p:nvPr/>
        </p:nvSpPr>
        <p:spPr>
          <a:xfrm>
            <a:off x="1569308" y="4436076"/>
            <a:ext cx="9848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โดยมีปุ่ม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next state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addactionlistener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เพื่อไปยัง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ถัดไป โดยการเรียก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ขึ้นมาเพื่อเรียกใช้หน้า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ขึ้นมา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195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812F4D2-50A3-4B04-B016-CA32C564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2080"/>
          </a:xfrm>
        </p:spPr>
        <p:txBody>
          <a:bodyPr>
            <a:normAutofit fontScale="90000"/>
          </a:bodyPr>
          <a:lstStyle/>
          <a:p>
            <a:r>
              <a:rPr lang="th-TH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หน้าตา </a:t>
            </a:r>
            <a:r>
              <a:rPr lang="en-US" sz="27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stateboss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673562A2-31EF-4B95-8070-27D1D2A68EE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110" y="926242"/>
            <a:ext cx="7325779" cy="3855823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5673C61-D2AF-4065-9FD2-813DE2E1C42B}"/>
              </a:ext>
            </a:extLst>
          </p:cNvPr>
          <p:cNvSpPr txBox="1"/>
          <p:nvPr/>
        </p:nvSpPr>
        <p:spPr>
          <a:xfrm>
            <a:off x="1251678" y="5016843"/>
            <a:ext cx="10178322" cy="88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จะมีอุกกาบาตยักษ์ยากแก่การทำลาย เพราะมีเลือดถึง 400 ด้วยกัน และเมื่อทำลายเสร็จ เกมก็จะถูก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clear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แล้วสรุปผลทั้งหมด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411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06436A3E-CE23-4CE8-BF3B-69A163313A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237" y="382459"/>
            <a:ext cx="6751525" cy="4201898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CC2A882-423D-4A73-B23D-FE900D99266F}"/>
              </a:ext>
            </a:extLst>
          </p:cNvPr>
          <p:cNvSpPr txBox="1"/>
          <p:nvPr/>
        </p:nvSpPr>
        <p:spPr>
          <a:xfrm>
            <a:off x="2222155" y="4868562"/>
            <a:ext cx="7747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เป็นอันจบเกม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Congratulation!!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34718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AABF695-8509-4E7E-980A-0FD134AE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176" y="2682934"/>
            <a:ext cx="10178322" cy="1492132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Arial" panose="020B0604020202020204" pitchFamily="34" charset="0"/>
              </a:rPr>
              <a:t>ตัวโปรแกรมประกอบด้วย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40791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C3D3CF-DBCE-4949-8016-D65E8B36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6220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Arial" panose="020B0604020202020204" pitchFamily="34" charset="0"/>
              </a:rPr>
              <a:t>Class </a:t>
            </a:r>
            <a:r>
              <a:rPr lang="en-US" sz="2700" b="1" dirty="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Arial" panose="020B0604020202020204" pitchFamily="34" charset="0"/>
              </a:rPr>
              <a:t>MyGame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Arial" panose="020B0604020202020204" pitchFamily="34" charset="0"/>
              </a:rPr>
              <a:t> </a:t>
            </a:r>
            <a:r>
              <a:rPr lang="th-TH" sz="2700" dirty="0">
                <a:effectLst/>
                <a:latin typeface="Calibri" panose="020F0502020204030204" pitchFamily="34" charset="0"/>
                <a:ea typeface="Angsana New" panose="02020603050405020304" pitchFamily="18" charset="-34"/>
                <a:cs typeface="TH SarabunPSK" panose="020B0500040200020003" pitchFamily="34" charset="-34"/>
              </a:rPr>
              <a:t>เป็น 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Arial" panose="020B0604020202020204" pitchFamily="34" charset="0"/>
              </a:rPr>
              <a:t>Main </a:t>
            </a:r>
            <a:r>
              <a:rPr lang="th-TH" sz="2700" dirty="0">
                <a:effectLst/>
                <a:latin typeface="Calibri" panose="020F0502020204030204" pitchFamily="34" charset="0"/>
                <a:ea typeface="Angsana New" panose="02020603050405020304" pitchFamily="18" charset="-34"/>
                <a:cs typeface="TH SarabunPSK" panose="020B0500040200020003" pitchFamily="34" charset="-34"/>
              </a:rPr>
              <a:t>หลักในการทำงานของโปรแกรม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0408D0CD-B570-420B-A556-C29437D1B5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38" y="1198605"/>
            <a:ext cx="7609524" cy="3295238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DFD7FBD-9B0B-4C4C-A09B-460C7B257CDB}"/>
              </a:ext>
            </a:extLst>
          </p:cNvPr>
          <p:cNvSpPr txBox="1"/>
          <p:nvPr/>
        </p:nvSpPr>
        <p:spPr>
          <a:xfrm>
            <a:off x="1251678" y="5103340"/>
            <a:ext cx="9798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เรียกใช้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JFrame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PlayGames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เพื่อสร้างหน้าต่างเกม แล้วกำหนดค่าเริ่มต้น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ต่างๆ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5102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35AC6AC-CBA6-47F5-96B8-3EFBAA73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82588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Class </a:t>
            </a:r>
            <a:r>
              <a:rPr lang="en-US" sz="27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PlayGames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3AC48E63-569B-4933-81A1-4E0730CF00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391" y="864973"/>
            <a:ext cx="7597217" cy="404044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148F188-403E-4D2C-BC5C-7651B5A8947D}"/>
              </a:ext>
            </a:extLst>
          </p:cNvPr>
          <p:cNvSpPr txBox="1"/>
          <p:nvPr/>
        </p:nvSpPr>
        <p:spPr>
          <a:xfrm>
            <a:off x="1251678" y="5226908"/>
            <a:ext cx="10338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เมื่อเรียกใช้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playgames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จะทำการเรียกใช้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constructor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ซึ่งใน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ที่นี้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ได้กำหนดให้ทำการเรียก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homegame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ขึ้นมา เป็นศูนย์รวมหลักการทำงานของปุ่ม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ได้มีการประกาศ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ทุกคลาสใน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playgames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เพื่อควบคุมการทำงานหรือเหตุการ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ร์ต่างๆ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(event)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ที่เกิดขึ้นภายในโปรแกรม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1804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6362A28-3208-4739-9DFB-C0214F1AE0C8}"/>
              </a:ext>
            </a:extLst>
          </p:cNvPr>
          <p:cNvSpPr txBox="1">
            <a:spLocks/>
          </p:cNvSpPr>
          <p:nvPr/>
        </p:nvSpPr>
        <p:spPr>
          <a:xfrm>
            <a:off x="1078523" y="185350"/>
            <a:ext cx="10318418" cy="65614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</a:t>
            </a:r>
          </a:p>
          <a:p>
            <a:r>
              <a:rPr lang="th-T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ในยุคปัจจุบัน แทบจะเรียกได้ว่าเกมเป็นส่วนหนึ่งของชีวิตในหมู่เด็ก ๆ รวมทั้งเยาวชนเลยทีเดียว เนื่องจากเกมเป็นสิ่งที่หาซื้อและเข้าถึงได้ไม่ยาก จึงเป็นเรื่องที่สำคัญที่เราจะต้องเลือกสรรเล่นเกมที่มีคุณภาพ และให้ประโยชน์กับผู้เล่นเกม ผู้จัดทำเห็นถึงความสำคัญในจุดนี้ จึงมีความคิดที่จะพัฒนาเกมที่สร้างสรรค์ และเป็นประโยชน์กับเยาวชน โดยในโอกาสนี้จะมุ่งเน้นถึงการสร้างกระบวนการคิดวิเคราะห์แก้ปัญหาเฉพาะหน้า ผ่านเกมคอมพิวเตอร์ในรูปแบบเกม 2 มิติ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นอกจากนี้ ผู้จัดทำมีความสนใจในการเล่นเกมที่มีลักษณะเรื่องราว และมีความตั้งใจว่าจะพัฒนาเกมที่สร้างสรรค์จากจินตนาการของตนเองขึ้นมาเกมหนึ่งเมื่อมีโอกาส อีกทั้งผู้จัดทำได้ใช้ความสามารถพื้นฐานทางด้านการใช้คอมพิวเตอร์เป็นทุนเดิมอยู่ด้วยแล้ว จึงเห็นว่า ไม่ใช่เรื่องยากที่จะนำการพัฒนาเกม มาจัดทำเป็นโครงงานคอมพิวเตอร์ ตลอดจนสามารถดำเนินการสร้างเกมได้อย่างเสร็จสิ้น ตามระยะเวลาที่มีได้อย่างเหมาะสม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เกมที่มีคุณภาพตามความหมายของโครงงานนี้ ครอบคลุมถึงขอบเขตเฉพาะเกมที่มีลักษณะประเทืองปัญญา มุ่งเน้นเสริมสร้างประโยชน์ให้กับผู้เล่นมากกว่าความรุนแรงแต่ยังความสนุกสนานไว้ เกมเหล่านี้มีอยู่อย่างพอสมควรในปัจจุบัน แต่หลายเกมก็ยังพัฒนาไม่น่าสนใจพอ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th-T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ด้วยเหตุนี้ จึงนำไปสู่ที่มาของการสร้างสรรค์โครงงานนี้ขึ้น ด้วยความสำคัญที่เยาวชนจะต้องเลือกปฏิบัติในสิ่งที่ไม่ทำให้พวกเขาต้องเดินผิดทาง อนาคตของพวกเขาก็เหมือนอนาคตของชาติ เราจึงจะวางเฉยไม่ได้เลยหากเขามีแนวความคิดที่ผิด เราจึงหวังเป็นอย่างยิ่งว่าเกมที่มีคุณภาพตามความหมายของโครงงานที่เราได้พัฒนานี้ พอจะเป็นเครื่องมือที่สร้างความสนใจให้กับเยาวชน และเหล่าสมาชิกภายในห้องของผู้จัดทำเองได้ไม่มากก็น้อย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9107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A45F7B7-F505-402D-B611-CD8F24B0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7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PlayGames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9BEA5036-294C-4996-9A53-E7425F49C9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079" y="815975"/>
            <a:ext cx="7268791" cy="4200868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30D5D33-BC7B-47C5-A8B4-4F5927B3347D}"/>
              </a:ext>
            </a:extLst>
          </p:cNvPr>
          <p:cNvSpPr txBox="1"/>
          <p:nvPr/>
        </p:nvSpPr>
        <p:spPr>
          <a:xfrm>
            <a:off x="1251678" y="5263978"/>
            <a:ext cx="10067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จากรูปด้านบน จะเห็นได้ว่าเมื่อกดปุ่ม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ภายในโปรแกรมจะมีเหตุการณ์ดังกล่าวตามเงื่อนไข ที่ได้กำหนดไว้ภายในโปรแกรมเกิดขึ้น เช่น เมื่อกดปุ่ม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start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ที่หน้า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home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จะเกิด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event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ในการเปลี่ยนหน้า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home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state1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เป็นต้น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4206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0BA40C3-924A-4BC6-A985-5F5164F8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7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PlayGames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EE046F39-0101-489F-AE20-DE098CFAC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140" y="815976"/>
            <a:ext cx="7506670" cy="4905202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C779836-83A0-4719-84B5-B5FBCEDFBD6E}"/>
              </a:ext>
            </a:extLst>
          </p:cNvPr>
          <p:cNvSpPr txBox="1"/>
          <p:nvPr/>
        </p:nvSpPr>
        <p:spPr>
          <a:xfrm>
            <a:off x="1251678" y="5967453"/>
            <a:ext cx="9947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เงื่อนไขการทำงานเมื่อกดปุ่ม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ของโปรแกรม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43708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A2EC6A-92E3-417C-80D4-4E3644C1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Class </a:t>
            </a:r>
            <a:r>
              <a:rPr lang="en-US" sz="27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homegame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BD615C2E-CF73-4BED-B388-C62C23AA52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159" y="777875"/>
            <a:ext cx="7384632" cy="4943303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EA9CD1D-DE04-499A-9533-844762824C5F}"/>
              </a:ext>
            </a:extLst>
          </p:cNvPr>
          <p:cNvSpPr txBox="1"/>
          <p:nvPr/>
        </p:nvSpPr>
        <p:spPr>
          <a:xfrm>
            <a:off x="1251678" y="5894321"/>
            <a:ext cx="105650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เป็นคลาสแสดงส่วน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gui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หน้า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home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จะประกอบไปด้วยปุ่ม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start, how to play, exit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และมี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event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14267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219369D-025B-425C-9365-5CDFA55A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9494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homegames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(ต่อ)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2BFD01B6-F7C7-4A3C-B5E7-C3FE5A3F9E0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130" y="877329"/>
            <a:ext cx="7092778" cy="474499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CFFB387-C2FD-4865-B444-FF4822B78765}"/>
              </a:ext>
            </a:extLst>
          </p:cNvPr>
          <p:cNvSpPr txBox="1"/>
          <p:nvPr/>
        </p:nvSpPr>
        <p:spPr>
          <a:xfrm>
            <a:off x="1396314" y="5972104"/>
            <a:ext cx="1003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event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ที่เกิดขึ้น คือมีการขยับเม้า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เข้าไปที่ปุ่ม จะทำการเปลี่ยนรูป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71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A752FE7-8DA1-40CA-B00F-14E6BA65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homegames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(ต่อ)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A0B488B6-05B8-4587-9FAB-8D4D7DD4C8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65" y="978407"/>
            <a:ext cx="7438767" cy="4236143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05B9755-5660-4FCE-81D5-4318068DA954}"/>
              </a:ext>
            </a:extLst>
          </p:cNvPr>
          <p:cNvSpPr txBox="1"/>
          <p:nvPr/>
        </p:nvSpPr>
        <p:spPr>
          <a:xfrm>
            <a:off x="1383957" y="5449330"/>
            <a:ext cx="10046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แสดงเงื่อนไขการทำงานของโปรแกรม เมื่อมีการขยับเม้า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ส์เ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ข้า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-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ออกปุ่ม โดยเมื่อกด ปุ่ม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start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จะทำการเรียกหน้าต่าง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state1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ขึ้นมา เมื่อกดปุ่ม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how to play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จะเรียกหน้าต่าง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howto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ขึ้นมา และเมื่อกด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exit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จะทำการปิดโปรแกรม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9450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82C26E-B3E9-404F-9F9C-C69802DF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E483236A-B796-41B0-A673-5CBD18424B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059" y="839788"/>
            <a:ext cx="7339914" cy="4510687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B0FFFD6D-514E-4F7D-9FF4-6182F921EB25}"/>
              </a:ext>
            </a:extLst>
          </p:cNvPr>
          <p:cNvSpPr txBox="1"/>
          <p:nvPr/>
        </p:nvSpPr>
        <p:spPr>
          <a:xfrm>
            <a:off x="1251678" y="5541627"/>
            <a:ext cx="1043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เมื่อกดปุ่ม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start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homwgame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จะเรียกใช้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constructor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 และรายละเอียด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มีเหตุการณ์เกิดขึ้นหลายอย่างที่ได้ทำการ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implements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มา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1124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7773525-3E9E-4B28-9A1E-EF620DAD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551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C1AE0212-245B-40C0-9888-700F1EA6ED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66" y="977900"/>
            <a:ext cx="7278130" cy="433550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CF39949-0FC8-4BCB-8104-4AA1D87A2EFD}"/>
              </a:ext>
            </a:extLst>
          </p:cNvPr>
          <p:cNvSpPr txBox="1"/>
          <p:nvPr/>
        </p:nvSpPr>
        <p:spPr>
          <a:xfrm>
            <a:off x="1251678" y="5682392"/>
            <a:ext cx="10264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thread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ที่เรียกใช้ อุกกาบาต1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อุกกาบาต2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time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0455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1625CD6-A8EB-43BE-A207-BE0BC231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56729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9128A0D6-1983-4330-8EB2-F63C08527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351" y="939114"/>
            <a:ext cx="7191633" cy="426308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4638BC8-AD38-42F6-AF99-839229AFEB78}"/>
              </a:ext>
            </a:extLst>
          </p:cNvPr>
          <p:cNvSpPr txBox="1"/>
          <p:nvPr/>
        </p:nvSpPr>
        <p:spPr>
          <a:xfrm>
            <a:off x="1251678" y="5389592"/>
            <a:ext cx="1028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Code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thread 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และอุกกาบาต2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0770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7C453B1-CF74-4802-98EF-4B802EDB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551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A6A30753-6E69-41DA-A41B-5D21E2B545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422" y="977899"/>
            <a:ext cx="7179541" cy="4594997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24057E5-2536-41D7-9604-55DAFF0E34E2}"/>
              </a:ext>
            </a:extLst>
          </p:cNvPr>
          <p:cNvSpPr txBox="1"/>
          <p:nvPr/>
        </p:nvSpPr>
        <p:spPr>
          <a:xfrm>
            <a:off x="1251678" y="5758249"/>
            <a:ext cx="862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Constructor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state1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เซตค่าเริ่มต้นของ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attribute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4008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A650522-DD8F-4F73-BFA5-73AC9A4B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551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CC755A6E-EAA7-4D91-8E1E-8392C728DC9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854" y="977900"/>
            <a:ext cx="7475838" cy="4286078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DB010F9-ED5C-4887-9FC4-1B4C319DF7A5}"/>
              </a:ext>
            </a:extLst>
          </p:cNvPr>
          <p:cNvSpPr txBox="1"/>
          <p:nvPr/>
        </p:nvSpPr>
        <p:spPr>
          <a:xfrm>
            <a:off x="1412316" y="5288692"/>
            <a:ext cx="9857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แสดงการทำงานของอุกกาบาต1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อุกกาบาต2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058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1A59C96-ABAB-43C0-8920-4F1C4A36D892}"/>
              </a:ext>
            </a:extLst>
          </p:cNvPr>
          <p:cNvSpPr txBox="1"/>
          <p:nvPr/>
        </p:nvSpPr>
        <p:spPr>
          <a:xfrm>
            <a:off x="1260388" y="432487"/>
            <a:ext cx="10231395" cy="542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Arial" panose="020B0604020202020204" pitchFamily="34" charset="0"/>
            </a:endParaRPr>
          </a:p>
          <a:p>
            <a:endParaRPr lang="en-US" sz="3600" b="1" dirty="0">
              <a:latin typeface="TH SarabunPSK" panose="020B0500040200020003" pitchFamily="34" charset="-34"/>
              <a:ea typeface="Angsana New" panose="02020603050405020304" pitchFamily="18" charset="-34"/>
              <a:cs typeface="Arial" panose="020B0604020202020204" pitchFamily="34" charset="0"/>
            </a:endParaRPr>
          </a:p>
          <a:p>
            <a:r>
              <a:rPr lang="en-US" sz="3600" b="1" dirty="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Arial" panose="020B0604020202020204" pitchFamily="34" charset="0"/>
              </a:rPr>
              <a:t>ประโยชน์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1</a:t>
            </a:r>
            <a:r>
              <a:rPr lang="en-US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</a:t>
            </a:r>
            <a:r>
              <a:rPr lang="en-US" sz="4000" dirty="0">
                <a:effectLst/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ฝึกความอดทน</a:t>
            </a:r>
            <a:endParaRPr lang="en-US" sz="40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r>
              <a:rPr lang="en-US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</a:t>
            </a:r>
            <a:r>
              <a:rPr lang="en-US" sz="4000" dirty="0">
                <a:effectLst/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เพื่อความสนุกสนาน</a:t>
            </a:r>
            <a:r>
              <a:rPr lang="th-TH" sz="4000" dirty="0">
                <a:effectLst/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และเพลิดเพลิน</a:t>
            </a:r>
            <a:endParaRPr lang="en-US" sz="40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r>
              <a:rPr lang="en-US" sz="40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3.</a:t>
            </a:r>
            <a:r>
              <a:rPr lang="en-US" sz="4000" dirty="0">
                <a:effectLst/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ฝึกการมอง</a:t>
            </a:r>
            <a:endParaRPr lang="en-US" sz="40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r>
              <a:rPr lang="en-US" sz="4000" dirty="0">
                <a:effectLst/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4.</a:t>
            </a:r>
            <a:r>
              <a:rPr lang="th-TH" sz="4000" dirty="0">
                <a:effectLst/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ฝึกการแก้ปัญหาเฉพาะหน้า</a:t>
            </a:r>
            <a:endParaRPr lang="en-US" sz="40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r>
              <a:rPr lang="th-TH" sz="4000" dirty="0">
                <a:effectLst/>
                <a:latin typeface="TH Sarabun New" panose="020B0500040200020003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5.เสริมสร้างสติปัญญา</a:t>
            </a:r>
            <a:endParaRPr lang="en-US" sz="40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317136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32BD343-F144-418C-8174-3DA6F8C8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551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EC059B5F-5CBC-49CF-B6B0-88D4AF72FF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779" y="977900"/>
            <a:ext cx="7376983" cy="4483786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4E07665-A101-4F47-9434-8F02D8827DBF}"/>
              </a:ext>
            </a:extLst>
          </p:cNvPr>
          <p:cNvSpPr txBox="1"/>
          <p:nvPr/>
        </p:nvSpPr>
        <p:spPr>
          <a:xfrm>
            <a:off x="1251678" y="5572897"/>
            <a:ext cx="10178322" cy="105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46444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DAE9BB8-C630-4EB8-A1CD-77329A09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A11D5D26-FE8D-4BE4-BC71-408D1B25BC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66" y="815975"/>
            <a:ext cx="7129848" cy="50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0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5C844D9-4C37-408A-A0EA-51E74918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C73785-B809-46D4-8FAA-A2674A4502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61287" y="978408"/>
            <a:ext cx="7203989" cy="51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056BD5E-2A38-4734-91D9-714C4C63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state1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แสดงผลด่านที่ 1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DED49F3D-E3CC-427D-BD4C-27685C506F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996" y="1087393"/>
            <a:ext cx="7339912" cy="4213656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CC28A1D-38EB-488F-A2A8-93092BDEA1F3}"/>
              </a:ext>
            </a:extLst>
          </p:cNvPr>
          <p:cNvSpPr txBox="1"/>
          <p:nvPr/>
        </p:nvSpPr>
        <p:spPr>
          <a:xfrm>
            <a:off x="1251678" y="5424616"/>
            <a:ext cx="10178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แสดงเงื่อนไขการทำงานของเหตุการณ์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ที่เกิดขึ้นเช่น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ActionListener,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MouseListener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MouseMotionListener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เพื่อช่วยในการทำงานของโปรแกรม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26503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B37C11E-2313-451E-84E1-C3F413B0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70231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Class state 2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B41111A1-6583-4D90-8016-33121A30667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061" y="852488"/>
            <a:ext cx="7758827" cy="4732766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CFCE6CA-86D3-422D-BE7B-797BBB2C5EA2}"/>
              </a:ext>
            </a:extLst>
          </p:cNvPr>
          <p:cNvSpPr txBox="1"/>
          <p:nvPr/>
        </p:nvSpPr>
        <p:spPr>
          <a:xfrm>
            <a:off x="1251678" y="5774679"/>
            <a:ext cx="1017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 2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คือด่าน2ของเกมที่เมื่อผ่านด่าน 1 มาแล้วต้องเล่นด่านนี้ต่อเพื่อเคลียเกม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7682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F924241-C270-4E02-B2B7-742F34A3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 2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65803676-464E-4180-9BC0-855F5DBA49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562" y="977899"/>
            <a:ext cx="7537622" cy="4520857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987A264-FDC9-4110-A749-39F4C280C44E}"/>
              </a:ext>
            </a:extLst>
          </p:cNvPr>
          <p:cNvSpPr txBox="1"/>
          <p:nvPr/>
        </p:nvSpPr>
        <p:spPr>
          <a:xfrm>
            <a:off x="1251678" y="5695434"/>
            <a:ext cx="637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thread time2, t2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เพื่อควบคุมการทำงานของเกม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35750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307E5C-2285-43E3-81A6-78E88598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 2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2DA1716A-2D0B-4523-AC74-E129F6B4C3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351" y="978407"/>
            <a:ext cx="7265773" cy="4334997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45F908C-DCCA-4417-9968-942300E4031C}"/>
              </a:ext>
            </a:extLst>
          </p:cNvPr>
          <p:cNvSpPr txBox="1"/>
          <p:nvPr/>
        </p:nvSpPr>
        <p:spPr>
          <a:xfrm>
            <a:off x="1408670" y="5510261"/>
            <a:ext cx="850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thread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อุกกาบาต1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,2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351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CD1D90D-581D-4D7B-9BD1-FD3742352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551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 2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59B9D8AB-A1A4-436C-A4B8-4C1612DFF9A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562" y="977899"/>
            <a:ext cx="7018638" cy="4137797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5C92753-1FDE-477C-958C-69869604738F}"/>
              </a:ext>
            </a:extLst>
          </p:cNvPr>
          <p:cNvSpPr txBox="1"/>
          <p:nvPr/>
        </p:nvSpPr>
        <p:spPr>
          <a:xfrm>
            <a:off x="1569308" y="5375189"/>
            <a:ext cx="827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thread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อุกกาบาต3 โดยตั้งแต่ด่าน2เป็นต้นไป จะมีอุกกาบาตรูปแบบที่ 3 เพิ่ม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3546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DF0808-D31A-480B-B7D0-1AECEBDE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state2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2DA16057-C402-4C95-B1AE-F47B30D4B8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5492" y="815975"/>
            <a:ext cx="7104553" cy="4324436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3E2331E-F9ED-48DA-B4D5-2147C2C659B7}"/>
              </a:ext>
            </a:extLst>
          </p:cNvPr>
          <p:cNvSpPr txBox="1"/>
          <p:nvPr/>
        </p:nvSpPr>
        <p:spPr>
          <a:xfrm>
            <a:off x="1581665" y="5288692"/>
            <a:ext cx="905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 event 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เข้าปุ่ม เพื่อตอบโต้กับผู้ใช้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75830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18D1F47-693E-4FAA-A197-D6B2A2B5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70231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state2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D0DD7293-BC10-44CC-9BA3-227E4CA350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335" y="852615"/>
            <a:ext cx="6796216" cy="428779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CBCB096-1737-4EB6-AABF-016F17063F75}"/>
              </a:ext>
            </a:extLst>
          </p:cNvPr>
          <p:cNvSpPr txBox="1"/>
          <p:nvPr/>
        </p:nvSpPr>
        <p:spPr>
          <a:xfrm>
            <a:off x="1251678" y="5313404"/>
            <a:ext cx="9906473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 ลูกไฟกับอุกกาบาตเมื่อชนกัน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782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23DAFB95-570F-4016-9B51-8D83574E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950" y="222250"/>
            <a:ext cx="10179050" cy="6142038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ขอบเข</a:t>
            </a:r>
            <a:r>
              <a:rPr lang="th-TH" sz="4000" b="1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ตข</a:t>
            </a:r>
            <a:r>
              <a:rPr lang="th-TH" sz="4000" b="1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องโครงงาน</a:t>
            </a:r>
            <a:r>
              <a:rPr lang="th-TH" sz="40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 </a:t>
            </a:r>
            <a:r>
              <a:rPr lang="en-US" sz="40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:</a:t>
            </a:r>
            <a:endParaRPr lang="en-US" sz="4000" dirty="0">
              <a:solidFill>
                <a:schemeClr val="tx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- ระยะเวลาในการสร้างโปรแกรม 19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ตุลาคม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ถึง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11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พฤศจิกายน 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2563</a:t>
            </a:r>
            <a:endParaRPr lang="en-US" sz="2400" dirty="0">
              <a:solidFill>
                <a:schemeClr val="tx1"/>
              </a:solidFill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-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ในการสร้างโปรแกรมนี้ต้องการใช้ความรู้จากการเรียนภาษา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JAVA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ในเรื่อง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 Attribute, Loop,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ArrayList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, 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Inheritance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, Polymorphism, Abstract, Interface,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หลักการทำงานและ</a:t>
            </a:r>
            <a:r>
              <a:rPr lang="th-TH" sz="240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อั</a:t>
            </a:r>
            <a:r>
              <a:rPr lang="th-TH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ลกอรึทึม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,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การใช้ฟังก์ชัน</a:t>
            </a:r>
            <a:r>
              <a:rPr lang="en-US" sz="24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rial" panose="020B0604020202020204" pitchFamily="34" charset="0"/>
                <a:cs typeface="TH Sarabun New" panose="020B0500040200020003" pitchFamily="34" charset="-34"/>
              </a:rPr>
              <a:t> GUI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เป็นต้น</a:t>
            </a:r>
            <a:endParaRPr lang="en-US" sz="2400" dirty="0">
              <a:solidFill>
                <a:schemeClr val="tx1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87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EFBDA4-3230-41EC-9365-432082E4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state2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(ต่อ)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63DCEB22-304C-4ED9-9E30-21A0078BC6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7936" y="977899"/>
            <a:ext cx="7725077" cy="4323149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5122D94-1297-4B43-AB3D-3D1B5E8C3D39}"/>
              </a:ext>
            </a:extLst>
          </p:cNvPr>
          <p:cNvSpPr txBox="1"/>
          <p:nvPr/>
        </p:nvSpPr>
        <p:spPr>
          <a:xfrm>
            <a:off x="1458097" y="5449330"/>
            <a:ext cx="952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แสดงการทำงานเมื่อลูกไฟชนกับอุกกาบาต จะทำให้ได้รับคะแนน และอุกกบาตจะโดนทำลาย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948892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1B5B654-1B99-48FD-BC77-29DE897C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551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state2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(ต่อ)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F46F8D4F-BAAC-43AC-BF39-220B748897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562" y="977900"/>
            <a:ext cx="7574692" cy="429843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C3DD696-E67C-44F6-BAB5-F82A347490CF}"/>
              </a:ext>
            </a:extLst>
          </p:cNvPr>
          <p:cNvSpPr txBox="1"/>
          <p:nvPr/>
        </p:nvSpPr>
        <p:spPr>
          <a:xfrm>
            <a:off x="1251678" y="5399903"/>
            <a:ext cx="1017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แสดงหน้าจอ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gui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แสดงผล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score, time, state, hp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และจำนวนอุกกาบาตที่ต้องทำลาย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727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B5A40EA-355F-4737-A094-A116B486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5515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state2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(ต่อ)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DB6B5693-4C86-4C59-A1E6-BE1C13E01E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914" y="977900"/>
            <a:ext cx="6969210" cy="4384932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D43C9D6-DF3C-4CE0-BB55-6ADF24FD1852}"/>
              </a:ext>
            </a:extLst>
          </p:cNvPr>
          <p:cNvSpPr txBox="1"/>
          <p:nvPr/>
        </p:nvSpPr>
        <p:spPr>
          <a:xfrm>
            <a:off x="1251678" y="5622324"/>
            <a:ext cx="9597554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เมื่อทำลายอุกกาบาตได้ครบตามจำนวน จะเป็นหน้าผลสรุปคะแนนที่ได้รับใน เสตจ</a:t>
            </a:r>
            <a:r>
              <a:rPr lang="th-TH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นั้นๆ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13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4EE783-7500-49BA-B839-867E2979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551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state2 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(ต่อ)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CDD52611-9DEE-4B16-A0E6-4F0CE56B0C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486" y="977899"/>
            <a:ext cx="6895071" cy="4360219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0DB2CE4-79AB-4908-B052-94980F81559D}"/>
              </a:ext>
            </a:extLst>
          </p:cNvPr>
          <p:cNvSpPr txBox="1"/>
          <p:nvPr/>
        </p:nvSpPr>
        <p:spPr>
          <a:xfrm>
            <a:off x="1371600" y="5523470"/>
            <a:ext cx="993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แสดงการทำงานของปุ่มเมื่อเม้า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ขยับเข้าภายในปุ่มจะเกิด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event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84928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B8923C3-22FD-4B10-9A61-CD463B32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E7FE52D4-FF08-496F-8316-B5646ACAF08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222" y="852488"/>
            <a:ext cx="8286784" cy="4151998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D703D2F-C808-4DDC-B310-59D31C4AE602}"/>
              </a:ext>
            </a:extLst>
          </p:cNvPr>
          <p:cNvSpPr txBox="1"/>
          <p:nvPr/>
        </p:nvSpPr>
        <p:spPr>
          <a:xfrm>
            <a:off x="1692876" y="5375189"/>
            <a:ext cx="9428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เมื่อผ่านด่านที่ 3 มาแล้วจะมาพบเจอกับบอส เป็นอุกกาบาตยักษ์ที่ต้องทำลายล้างให้จงได้ ไม่งั้นล่ะก็สิ่งมีชีวิตนับล้อ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นต้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องตายอย่างแน่นอน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6356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6CD43A-0802-4F97-B35D-83E6BE6D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551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FF86136E-B46D-4E24-82E6-0DA0A1E5AA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141" y="977900"/>
            <a:ext cx="7475837" cy="4360219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E08D1D2-9AE9-49AF-898C-64267DF314D7}"/>
              </a:ext>
            </a:extLst>
          </p:cNvPr>
          <p:cNvSpPr txBox="1"/>
          <p:nvPr/>
        </p:nvSpPr>
        <p:spPr>
          <a:xfrm>
            <a:off x="1532238" y="5634681"/>
            <a:ext cx="9749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constructor class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stateboos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โดยการกำหนดค่าเริ่มต้น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ต่างๆ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53397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809989-0F5C-4CAA-AF4E-230A0599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0AB243AD-DEF4-4C06-909C-8CE9020553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569" y="977900"/>
            <a:ext cx="7312804" cy="4286078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D6774B-4F89-4BFF-A8B0-787EB3E65131}"/>
              </a:ext>
            </a:extLst>
          </p:cNvPr>
          <p:cNvSpPr txBox="1"/>
          <p:nvPr/>
        </p:nvSpPr>
        <p:spPr>
          <a:xfrm>
            <a:off x="1421027" y="5498757"/>
            <a:ext cx="1000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thread time4, t4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เป็นตัวนับถอยหลังเวลาที่เหลืออยู่และการ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repaint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โปรแกรมเพื่อลดอาการหน่วง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2076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FBCD37-87CF-4C09-A0BB-C8A6A7CE9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154F0FCC-7198-4544-A152-823F180F7EE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211" y="865188"/>
            <a:ext cx="7473591" cy="438643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8B9FAF9-36BD-452B-80ED-2EAC7EDCA31A}"/>
              </a:ext>
            </a:extLst>
          </p:cNvPr>
          <p:cNvSpPr txBox="1"/>
          <p:nvPr/>
        </p:nvSpPr>
        <p:spPr>
          <a:xfrm>
            <a:off x="1346886" y="5498757"/>
            <a:ext cx="1017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thread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อุกกาบาตยักษ์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2191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FC4D118-0AEA-4D11-931C-A47FA11A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925A4B25-182C-4D13-B33C-8BF027273E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281" y="977899"/>
            <a:ext cx="7438768" cy="416251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751A200-7D70-463B-A74D-D60B3EE2A77F}"/>
              </a:ext>
            </a:extLst>
          </p:cNvPr>
          <p:cNvSpPr txBox="1"/>
          <p:nvPr/>
        </p:nvSpPr>
        <p:spPr>
          <a:xfrm>
            <a:off x="1251678" y="5585254"/>
            <a:ext cx="932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แสดงการทำงานของหลอดเลือดของบอส อุกกาบาตยักษ์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587841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D7C598F-140A-43E3-BF27-B9F7A5FC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5C7D8E62-2BE4-493F-B74D-E99F8E285B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858" y="977900"/>
            <a:ext cx="8068963" cy="433550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BA96CE-0FA6-45DA-979D-BA4BB8D4B09C}"/>
              </a:ext>
            </a:extLst>
          </p:cNvPr>
          <p:cNvSpPr txBox="1"/>
          <p:nvPr/>
        </p:nvSpPr>
        <p:spPr>
          <a:xfrm>
            <a:off x="1421027" y="5696465"/>
            <a:ext cx="10008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เป็นส่วนการแสดงผลบนหน้าจอ เช่น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score hp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ยาน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 time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เป็นต้น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38668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DD42FDE-8E59-4A0A-BFA6-30E9A917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/>
                <a:latin typeface="TH SarabunPSK" panose="020B0500040200020003" pitchFamily="34" charset="-34"/>
                <a:ea typeface="Arial" panose="020B0604020202020204" pitchFamily="34" charset="0"/>
                <a:cs typeface="Arial" panose="020B0604020202020204" pitchFamily="34" charset="0"/>
              </a:rPr>
              <a:t>Class Diagram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9F9C2CA0-CD9A-4170-B85A-BB0F31314A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03" y="1224091"/>
            <a:ext cx="9378778" cy="5051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8062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A0F46F-3D6B-4AE7-8F1B-CCEAB031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07301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ต่อ)</a:t>
            </a:r>
            <a:endParaRPr lang="th-TH" sz="2400" dirty="0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98C254C7-4B12-47EE-AD89-DAF7E09F3E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5383" y="889000"/>
            <a:ext cx="7590184" cy="4350265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36560B4-7F9C-463F-BE1A-19145D1F0A65}"/>
              </a:ext>
            </a:extLst>
          </p:cNvPr>
          <p:cNvSpPr txBox="1"/>
          <p:nvPr/>
        </p:nvSpPr>
        <p:spPr>
          <a:xfrm>
            <a:off x="1251678" y="5511114"/>
            <a:ext cx="949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ea typeface="Calibri" panose="020F0502020204030204" pitchFamily="34" charset="0"/>
                <a:cs typeface="TH SarabunPSK" panose="020B0500040200020003" pitchFamily="34" charset="-34"/>
              </a:rPr>
              <a:t>เงื่อนไขการทำงานของด่านบอส เมื่อเลือดบอสเหลือน้อยกว่า 0 จะทำการสรุปผลลัพธ์ของเกมส์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597129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37E866F-19B8-4D4B-8405-B13139B5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9494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9BEB57C7-3241-4C72-A5DC-29047C013D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135" y="877888"/>
            <a:ext cx="7488195" cy="4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11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F103583-E4A6-4BEC-A576-5E754124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b="1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stateboss</a:t>
            </a:r>
            <a:r>
              <a:rPr lang="en-US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</a:t>
            </a:r>
            <a:r>
              <a:rPr lang="th-TH" sz="24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ต่อ)</a:t>
            </a:r>
            <a:endParaRPr lang="th-TH" sz="2400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3ECC6F51-D4FB-4875-A076-897893345F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351" y="852488"/>
            <a:ext cx="7376984" cy="447327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87A37D3-A7A1-433B-9D8C-09F8F9E0602D}"/>
              </a:ext>
            </a:extLst>
          </p:cNvPr>
          <p:cNvSpPr txBox="1"/>
          <p:nvPr/>
        </p:nvSpPr>
        <p:spPr>
          <a:xfrm>
            <a:off x="1482811" y="5523470"/>
            <a:ext cx="9798908" cy="88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แสดงการทำงานของ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mousemotionlistener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เมื่อมีการขยับเม้า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จะทำการกำหนดค่า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ตามพิกัดของเม้า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และให้ภาพเก็บค่า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เพื่อเป็นการแสดงภาพตรงพิกัดเดียวกับเม้า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9553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633187-7A0A-41D9-AB2A-4482AD7A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57874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Class ball1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13FA48F8-AC90-4EED-9C9A-51BB2DC759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882" y="839788"/>
            <a:ext cx="7893185" cy="448597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2991BE4-085E-4937-B890-3E33C150CD17}"/>
              </a:ext>
            </a:extLst>
          </p:cNvPr>
          <p:cNvSpPr txBox="1"/>
          <p:nvPr/>
        </p:nvSpPr>
        <p:spPr>
          <a:xfrm>
            <a:off x="1243914" y="5598499"/>
            <a:ext cx="927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กำหนดค่า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ต่างๆ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 อุกกบาตร1 และสร้าง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thread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เพื่อควบคุมการเคลื่อนที่ของอุกกาบาต 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2405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19E551-3730-48B8-81C6-6DF7D7A4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ball4 </a:t>
            </a: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หรือ 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boss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AD06E1F5-0CEC-495C-B58A-1350BC63CC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281" y="1104618"/>
            <a:ext cx="7834184" cy="4097577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511AA9B-6B6B-47F4-B016-EEF43BAB35CD}"/>
              </a:ext>
            </a:extLst>
          </p:cNvPr>
          <p:cNvSpPr txBox="1"/>
          <p:nvPr/>
        </p:nvSpPr>
        <p:spPr>
          <a:xfrm>
            <a:off x="1251678" y="5375189"/>
            <a:ext cx="10042398" cy="129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8643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99F964F-6ECE-444B-BE44-42A227993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Fireball </a:t>
            </a: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หรือคลาสลูกไฟจากยานอวกาศ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AF4FE23B-0FDB-45C4-ABBA-2297D716E7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649" y="1248047"/>
            <a:ext cx="8229600" cy="39047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74359B0-DA8A-4297-B629-01A0B3E8CDEC}"/>
              </a:ext>
            </a:extLst>
          </p:cNvPr>
          <p:cNvSpPr txBox="1"/>
          <p:nvPr/>
        </p:nvSpPr>
        <p:spPr>
          <a:xfrm>
            <a:off x="1371600" y="5461686"/>
            <a:ext cx="9959546" cy="128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เมื่อทำการคลิกขวาที่เม้า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จะเกิด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event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 ทำให้มีการ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 fireball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fireball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เข้าไปที่ หน้าเกมแล้วปล่อยออกมา จะทำการลดค่า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ทีละ 5 ไปเรื่อย ๆจนสุดหน้าจอ 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43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B02DD08-F87C-4792-BF12-094C28703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8" t="19988" r="15676" b="12925"/>
          <a:stretch/>
        </p:blipFill>
        <p:spPr>
          <a:xfrm>
            <a:off x="1622855" y="710704"/>
            <a:ext cx="8472616" cy="4662522"/>
          </a:xfrm>
          <a:prstGeom prst="rect">
            <a:avLst/>
          </a:prstGeom>
        </p:spPr>
      </p:pic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65B0A3FF-50F0-475A-93CB-3D8E60F82D2C}"/>
              </a:ext>
            </a:extLst>
          </p:cNvPr>
          <p:cNvSpPr txBox="1">
            <a:spLocks/>
          </p:cNvSpPr>
          <p:nvPr/>
        </p:nvSpPr>
        <p:spPr>
          <a:xfrm>
            <a:off x="1006839" y="114681"/>
            <a:ext cx="10178322" cy="5960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Class spacecraft  </a:t>
            </a:r>
            <a:r>
              <a:rPr lang="th-TH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หรือคลาสยานอวกาศ</a:t>
            </a:r>
            <a:b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E125941-522E-490C-AAD2-D381E6AF9800}"/>
              </a:ext>
            </a:extLst>
          </p:cNvPr>
          <p:cNvSpPr txBox="1"/>
          <p:nvPr/>
        </p:nvSpPr>
        <p:spPr>
          <a:xfrm>
            <a:off x="1371600" y="5461686"/>
            <a:ext cx="9959546" cy="128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เมื่อทำการคลิกขวาที่เม้า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จะเกิด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event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 ทำให้มีการ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add fireball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fireball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เข้าไปที่ หน้าเกมแล้วปล่อยออกมา จะทำการลดค่า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ทีละ 5 ไปเรื่อย ๆจนสุดหน้าจอ 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14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E2E0699-F9F5-4E75-8AFF-CC8BD9A0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th-TH" sz="27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อัลกอริทึมที่สำคัญภายในโปรแกรม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BCCD5CB-4CB4-496F-90F1-4B1278E7B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978409"/>
            <a:ext cx="10178322" cy="4901184"/>
          </a:xfrm>
        </p:spPr>
        <p:txBody>
          <a:bodyPr>
            <a:normAutofit fontScale="92500" lnSpcReduction="20000"/>
          </a:bodyPr>
          <a:lstStyle/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ในโปรแกรมประกอบไปด้วย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thread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ต่าง ๆ ดังนี้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1.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ball1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เป็นการกำหนดค่าให้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ball1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เกิดการทำงานโดยที่จะ เพิ่มค่า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x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ทีละ 2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2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.ball2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เป็นการกำหนดค่าให้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ball2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เกิดการทำงานโดยที่จะ เพิ่มค่า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x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ทีละ 2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3.ball3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เป็นการกำหนดค่าให้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ball3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เกิดการทำงานโดยที่จะ เพิ่มค่า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x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ทีละ 3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4.ball4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เป็นการกำหนดค่าให้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ball4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เกิดการทำงานโดยที่จะ เพิ่มค่า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x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ทีละ 5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5.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time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เป็นการกำหนดให้เวลาลดลงเรื่อย ๆ มีเกิดการทำงานของ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thread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6.t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เป็นการเรียกใช้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repaint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ภายในโปรแกรม ทุก ๆ 10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ms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เพื่อลดอาการหน่วงของโปรแกรม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มี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event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mousemotionlistener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เพื่อใช้ในการควบคุมยานบิน ผ่านเม้า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ส์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event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mouselistener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ใช้ในการยิงลูกไฟออกมา และใช้ควบคุมการเปลี่ยนรูปของปุ่ม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Actionlistener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เพื่อควบคุมการทำงานของปุ่มทั้งหมดภายในเกม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25404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62AD227-31A4-4512-8A2A-11B34FEE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950" y="197708"/>
            <a:ext cx="10179050" cy="6425514"/>
          </a:xfrm>
        </p:spPr>
        <p:txBody>
          <a:bodyPr/>
          <a:lstStyle/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4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ปัญหาที่พบระหว่างการพัฒนา</a:t>
            </a:r>
            <a:endParaRPr lang="en-US" sz="40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* มี</a:t>
            </a:r>
            <a:r>
              <a:rPr lang="th-TH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บัค</a:t>
            </a: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เกิดขึ้นเมื่อมีการเปลี่ยนไปด่านถัดไป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* ไม่สามารถ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extends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ด่านที่ 1 มาสู่ ด่านอื่นได้เนื่องจาก เกิดการทับกันของ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component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ทำให้โค</a:t>
            </a:r>
            <a:r>
              <a:rPr lang="th-TH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็ด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เยอะ และเปลือง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memory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3251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9AD86177-A7C3-4CE3-AD99-E674554B3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950" y="210065"/>
            <a:ext cx="10179050" cy="5670035"/>
          </a:xfrm>
        </p:spPr>
        <p:txBody>
          <a:bodyPr/>
          <a:lstStyle/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4000" b="1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จุดเด่น</a:t>
            </a:r>
            <a:endParaRPr lang="en-US" sz="40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* รูปแบบยานที่ไม่เหมือนใคร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* หน้าตา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gui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สวยงาม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ใช้งาน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ง่าย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* ง่ายต่อการเล่น 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* สามารถนำไปวางจำหน่ายเพื่อหารายได้มาพัฒนาให้ดียิ่งขึ้นไป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* ด้วยเกมที่ขนาดเล็กสามารถเล่นได้ ทุกเครื่องคอมพิวเตอร์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582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A7C0401-4D2F-4EB8-8C6F-A7C1E14F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824" y="2682934"/>
            <a:ext cx="10178322" cy="1492132"/>
          </a:xfrm>
        </p:spPr>
        <p:txBody>
          <a:bodyPr/>
          <a:lstStyle/>
          <a:p>
            <a:r>
              <a:rPr lang="th-TH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หน้าเริ่มต้นโปรแกรม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32038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DF31BB8-F4F8-4635-9920-B66C0FC4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0639"/>
            <a:ext cx="10178322" cy="5718954"/>
          </a:xfrm>
        </p:spPr>
        <p:txBody>
          <a:bodyPr/>
          <a:lstStyle/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4000" b="1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คำแนะนำ</a:t>
            </a:r>
            <a:endParaRPr lang="en-US" sz="40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* อยากให้มีตัวอย่างเกมหลาย</a:t>
            </a:r>
            <a:r>
              <a:rPr lang="th-TH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ๆเ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กมให้ผู้ที่สนใจนำไปพัฒนาต่อยอด หรือเป็นแนวทางในการสร้างผลงานได้ในอนาคต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* เนื้อหาที่เรียนถือว่าคลอบคลุม แต่</a:t>
            </a:r>
            <a:r>
              <a:rPr lang="th-TH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การทำ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เกมนั้นจำเป็นต้องมีความรู้หรือเนื้อหาให้ลึกมากกว่านี้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* อยากให้มีเวลาใน</a:t>
            </a:r>
            <a:r>
              <a:rPr lang="th-TH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การทำ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เกมส์มากกว่าเดิม เพื่อพัฒนาเกมส์ให้ดียิ่งขึ้นกว่าเดิม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9273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FA8EDD7-E9FA-4377-BCAA-2444B963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16" y="451230"/>
            <a:ext cx="4797968" cy="2792210"/>
          </a:xfrm>
          <a:prstGeom prst="rect">
            <a:avLst/>
          </a:prstGeom>
        </p:spPr>
      </p:pic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8AFD669-820B-44B3-B9D1-27AA9FEF2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748" y="3264409"/>
            <a:ext cx="10178322" cy="35935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แสดงปุ่มทั้งหมด 3 ปุ่มได้แก่ 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start, how to play, exit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โดยแต่</a:t>
            </a:r>
            <a:r>
              <a:rPr lang="th-TH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ล้ะ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ปุ่มมี 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event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ที่เกิดขึ้นดังนี้ 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Start 	-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actionlistener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=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เรียก 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state1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เพื่อเป็นการเริ่มเล่นเกม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-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mouselistener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=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กำหนดว่าเมื่อผู้ใช้ ขยับเม้า</a:t>
            </a:r>
            <a:r>
              <a:rPr lang="th-TH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ส์เ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ข้าภายในปุ่ม จะมีการเปลี่ยนรูปภาพ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How to play -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actionlistener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=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เรียก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howto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เพื่อเป็นหน้าสอนการเล่น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       -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mouselistener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=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กำหนดว่าเมื่อผู้ใช้ ขยับเม้า</a:t>
            </a:r>
            <a:r>
              <a:rPr lang="th-TH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ส์เ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ข้าภายในปุ่ม จะมีการเปลี่ยนรูปภาพ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Exit -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actionlistener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=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ปิดโปรแกรม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   - </a:t>
            </a:r>
            <a:r>
              <a:rPr lang="en-US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mouselistener</a:t>
            </a:r>
            <a:r>
              <a:rPr lang="en-US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= 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กำหนดว่าเมื่อผู้ใช้ ขยับเม้า</a:t>
            </a:r>
            <a:r>
              <a:rPr lang="th-TH" sz="2400" dirty="0" err="1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ส์เ</a:t>
            </a:r>
            <a:r>
              <a:rPr lang="th-TH" sz="24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ข้าภายในปุ่ม จะมีการเปลี่ยนรูปภาพ</a:t>
            </a:r>
            <a:endParaRPr lang="en-US" sz="2400" dirty="0">
              <a:solidFill>
                <a:schemeClr val="tx1"/>
              </a:solidFill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940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8C9D894-2086-4239-8ECD-C0AF62B9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โดยเมื่อกด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How to play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จะไปเรียก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class </a:t>
            </a:r>
            <a:r>
              <a:rPr lang="en-US" sz="2400" dirty="0" err="1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howto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ทำการเปิดหน้าดังนี้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BFD74CE3-64A6-4FFF-B087-55CDB7D2B60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395" y="877888"/>
            <a:ext cx="8646159" cy="50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9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6C2AECB-4AF4-4B73-8358-87681B7E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th-TH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เมื่อกด </a:t>
            </a:r>
            <a: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Start </a:t>
            </a:r>
            <a:r>
              <a:rPr lang="th-TH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จะเรียก </a:t>
            </a:r>
            <a: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state1 </a:t>
            </a:r>
            <a:r>
              <a:rPr lang="th-TH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ดังนี้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D301737F-ED12-48B9-98DE-77A09142B8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787" y="978408"/>
            <a:ext cx="5804651" cy="3559217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DEDF8FB-E7DD-42B5-A1CE-9A0F1B76C5B0}"/>
              </a:ext>
            </a:extLst>
          </p:cNvPr>
          <p:cNvSpPr txBox="1"/>
          <p:nvPr/>
        </p:nvSpPr>
        <p:spPr>
          <a:xfrm>
            <a:off x="1251678" y="4757351"/>
            <a:ext cx="8266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state1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มีการแสดงผล 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score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ของผู้เล่น เวลาที่เหลือ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เลือดของยาน</a:t>
            </a:r>
            <a:r>
              <a:rPr lang="en-US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state 1, </a:t>
            </a:r>
            <a:r>
              <a:rPr lang="th-TH" sz="24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จำนวนอุกกาบาตที่เหลือ</a:t>
            </a:r>
            <a:endParaRPr lang="en-US" sz="2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24638791"/>
      </p:ext>
    </p:extLst>
  </p:cSld>
  <p:clrMapOvr>
    <a:masterClrMapping/>
  </p:clrMapOvr>
</p:sld>
</file>

<file path=ppt/theme/theme1.xml><?xml version="1.0" encoding="utf-8"?>
<a:theme xmlns:a="http://schemas.openxmlformats.org/drawingml/2006/main" name="ป้าย">
  <a:themeElements>
    <a:clrScheme name="ป้าย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ป้าย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ป้าย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ป้าย</Template>
  <TotalTime>162</TotalTime>
  <Words>2053</Words>
  <Application>Microsoft Office PowerPoint</Application>
  <PresentationFormat>แบบจอกว้าง</PresentationFormat>
  <Paragraphs>143</Paragraphs>
  <Slides>60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60</vt:i4>
      </vt:variant>
    </vt:vector>
  </HeadingPairs>
  <TitlesOfParts>
    <vt:vector size="67" baseType="lpstr">
      <vt:lpstr>Arial</vt:lpstr>
      <vt:lpstr>Calibri</vt:lpstr>
      <vt:lpstr>Gill Sans MT</vt:lpstr>
      <vt:lpstr>Impact</vt:lpstr>
      <vt:lpstr>TH Sarabun New</vt:lpstr>
      <vt:lpstr>TH SarabunPSK</vt:lpstr>
      <vt:lpstr>ป้าย</vt:lpstr>
      <vt:lpstr>MINI Project World End</vt:lpstr>
      <vt:lpstr>งานนำเสนอ PowerPoint</vt:lpstr>
      <vt:lpstr>งานนำเสนอ PowerPoint</vt:lpstr>
      <vt:lpstr>งานนำเสนอ PowerPoint</vt:lpstr>
      <vt:lpstr>Class Diagram </vt:lpstr>
      <vt:lpstr>หน้าเริ่มต้นโปรแกรม </vt:lpstr>
      <vt:lpstr>งานนำเสนอ PowerPoint</vt:lpstr>
      <vt:lpstr>โดยเมื่อกด How to play จะไปเรียก class howto ทำการเปิดหน้าดังนี้ </vt:lpstr>
      <vt:lpstr>เมื่อกด Start จะเรียก state1 ดังนี้  </vt:lpstr>
      <vt:lpstr>เมื่อผ่าน state1 จะเป็นหน้าสรุปผล state1 </vt:lpstr>
      <vt:lpstr>หน้าตาของ state2 </vt:lpstr>
      <vt:lpstr>งานนำเสนอ PowerPoint</vt:lpstr>
      <vt:lpstr>หน้าตาของ state3 </vt:lpstr>
      <vt:lpstr>งานนำเสนอ PowerPoint</vt:lpstr>
      <vt:lpstr>หน้าตา stateboss </vt:lpstr>
      <vt:lpstr>งานนำเสนอ PowerPoint</vt:lpstr>
      <vt:lpstr>ตัวโปรแกรมประกอบด้วย </vt:lpstr>
      <vt:lpstr>Class MyGame เป็น Main หลักในการทำงานของโปรแกรม </vt:lpstr>
      <vt:lpstr>Class PlayGames </vt:lpstr>
      <vt:lpstr>Class PlayGames (ต่อ) </vt:lpstr>
      <vt:lpstr>Class PlayGames (ต่อ) </vt:lpstr>
      <vt:lpstr>Class homegame </vt:lpstr>
      <vt:lpstr>Class homegames (ต่อ)</vt:lpstr>
      <vt:lpstr>Class homegames (ต่อ)</vt:lpstr>
      <vt:lpstr>Class state1 แสดงผลด่านที่ 1 </vt:lpstr>
      <vt:lpstr>Class state1 แสดงผลด่านที่ 1(ต่อ)</vt:lpstr>
      <vt:lpstr>Class state1 แสดงผลด่านที่ 1(ต่อ)</vt:lpstr>
      <vt:lpstr>Class state1 แสดงผลด่านที่ 1(ต่อ)</vt:lpstr>
      <vt:lpstr>Class state1 แสดงผลด่านที่ 1(ต่อ)</vt:lpstr>
      <vt:lpstr>Class state1 แสดงผลด่านที่ 1(ต่อ)</vt:lpstr>
      <vt:lpstr>Class state1 แสดงผลด่านที่ 1(ต่อ)</vt:lpstr>
      <vt:lpstr>Class state1 แสดงผลด่านที่ 1(ต่อ)</vt:lpstr>
      <vt:lpstr>Class state1 แสดงผลด่านที่ 1(ต่อ)</vt:lpstr>
      <vt:lpstr>Class state 2 </vt:lpstr>
      <vt:lpstr>Class state 2 (ต่อ) </vt:lpstr>
      <vt:lpstr>Class state 2 (ต่อ)</vt:lpstr>
      <vt:lpstr>Class state 2 (ต่อ)</vt:lpstr>
      <vt:lpstr>Class state2 (ต่อ) </vt:lpstr>
      <vt:lpstr>Class state2 (ต่อ)</vt:lpstr>
      <vt:lpstr>Class state2 (ต่อ) </vt:lpstr>
      <vt:lpstr>Class state2 (ต่อ)</vt:lpstr>
      <vt:lpstr>Class state2 (ต่อ) </vt:lpstr>
      <vt:lpstr>Class state2 (ต่อ)</vt:lpstr>
      <vt:lpstr>Class stateboss </vt:lpstr>
      <vt:lpstr>Class stateboss (ต่อ)</vt:lpstr>
      <vt:lpstr>Class stateboss (ต่อ) </vt:lpstr>
      <vt:lpstr>Class stateboss (ต่อ)</vt:lpstr>
      <vt:lpstr>Class stateboss (ต่อ)</vt:lpstr>
      <vt:lpstr>Class stateboss (ต่อ)</vt:lpstr>
      <vt:lpstr>Class stateboss (ต่อ)</vt:lpstr>
      <vt:lpstr>Class stateboss (ต่อ)</vt:lpstr>
      <vt:lpstr>Class stateboss (ต่อ)</vt:lpstr>
      <vt:lpstr>Class ball1  </vt:lpstr>
      <vt:lpstr>Class ball4 หรือ boss </vt:lpstr>
      <vt:lpstr>Class Fireball หรือคลาสลูกไฟจากยานอวกาศ  </vt:lpstr>
      <vt:lpstr>งานนำเสนอ PowerPoint</vt:lpstr>
      <vt:lpstr>อัลกอริทึมที่สำคัญภายในโปรแกรม 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World End</dc:title>
  <dc:creator>USER</dc:creator>
  <cp:lastModifiedBy>USER</cp:lastModifiedBy>
  <cp:revision>19</cp:revision>
  <dcterms:created xsi:type="dcterms:W3CDTF">2020-11-11T07:00:17Z</dcterms:created>
  <dcterms:modified xsi:type="dcterms:W3CDTF">2020-11-11T12:37:40Z</dcterms:modified>
</cp:coreProperties>
</file>